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86CE-2FDC-4E18-96DA-363DC0E89E76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F938-6B21-45FF-B0BC-38E022E86A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86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86CE-2FDC-4E18-96DA-363DC0E89E76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F938-6B21-45FF-B0BC-38E022E86A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16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86CE-2FDC-4E18-96DA-363DC0E89E76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F938-6B21-45FF-B0BC-38E022E86A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45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86CE-2FDC-4E18-96DA-363DC0E89E76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F938-6B21-45FF-B0BC-38E022E86A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81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86CE-2FDC-4E18-96DA-363DC0E89E76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F938-6B21-45FF-B0BC-38E022E86A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55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86CE-2FDC-4E18-96DA-363DC0E89E76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F938-6B21-45FF-B0BC-38E022E86A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66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86CE-2FDC-4E18-96DA-363DC0E89E76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F938-6B21-45FF-B0BC-38E022E86A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31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86CE-2FDC-4E18-96DA-363DC0E89E76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F938-6B21-45FF-B0BC-38E022E86A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32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86CE-2FDC-4E18-96DA-363DC0E89E76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F938-6B21-45FF-B0BC-38E022E86A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45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86CE-2FDC-4E18-96DA-363DC0E89E76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F938-6B21-45FF-B0BC-38E022E86A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23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86CE-2FDC-4E18-96DA-363DC0E89E76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F938-6B21-45FF-B0BC-38E022E86A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12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E86CE-2FDC-4E18-96DA-363DC0E89E76}" type="datetimeFigureOut">
              <a:rPr lang="de-DE" smtClean="0"/>
              <a:t>02.12.2016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BF938-6B21-45FF-B0BC-38E022E86A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30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46" y="1047545"/>
            <a:ext cx="8397551" cy="559836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820246" y="270587"/>
            <a:ext cx="78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Metaleinwände und Ergebnisse des Workshops 11 der 5.Herbstakademie 2016: </a:t>
            </a:r>
            <a:br>
              <a:rPr lang="de-DE" dirty="0" smtClean="0"/>
            </a:br>
            <a:r>
              <a:rPr lang="de-DE" b="1" i="1" dirty="0" smtClean="0"/>
              <a:t>„Geld ist nicht alles, aber ohne Geld ist alles nichts“</a:t>
            </a:r>
            <a:endParaRPr lang="de-DE" b="1" i="1" dirty="0"/>
          </a:p>
        </p:txBody>
      </p:sp>
    </p:spTree>
    <p:extLst>
      <p:ext uri="{BB962C8B-B14F-4D97-AF65-F5344CB8AC3E}">
        <p14:creationId xmlns:p14="http://schemas.microsoft.com/office/powerpoint/2010/main" val="345997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60" y="233265"/>
            <a:ext cx="9741160" cy="649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98" y="251925"/>
            <a:ext cx="9750490" cy="65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3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8" y="158620"/>
            <a:ext cx="9843018" cy="65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1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33" y="158620"/>
            <a:ext cx="9740382" cy="64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5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4" y="93306"/>
            <a:ext cx="9945655" cy="663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7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54" y="111967"/>
            <a:ext cx="9908333" cy="66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88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Breitbild</PresentationFormat>
  <Paragraphs>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Ganter, Michael</dc:creator>
  <cp:lastModifiedBy>Ganter, Michael</cp:lastModifiedBy>
  <cp:revision>2</cp:revision>
  <dcterms:created xsi:type="dcterms:W3CDTF">2016-12-02T10:19:09Z</dcterms:created>
  <dcterms:modified xsi:type="dcterms:W3CDTF">2016-12-02T10:27:32Z</dcterms:modified>
</cp:coreProperties>
</file>